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Sabbir Ahme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bold.fntdata"/><Relationship Id="rId10" Type="http://schemas.openxmlformats.org/officeDocument/2006/relationships/slide" Target="slides/slide4.xml"/><Relationship Id="rId32" Type="http://schemas.openxmlformats.org/officeDocument/2006/relationships/font" Target="fonts/Raleway-regular.fntdata"/><Relationship Id="rId13" Type="http://schemas.openxmlformats.org/officeDocument/2006/relationships/slide" Target="slides/slide7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34" Type="http://schemas.openxmlformats.org/officeDocument/2006/relationships/font" Target="fonts/Raleway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8-09T12:21:51.453">
    <p:pos x="459" y="1309"/>
    <p:text>Any purpose is not true +anjan@w3engineers.com
_Assigned to anjan@w3engineers.com_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f5a47eee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f5a47eee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f603d9a9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f603d9a9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f603d9a9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f603d9a9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f603d9a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f603d9a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f603d9a9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f603d9a9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603d9a9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603d9a9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f603d9a9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f603d9a9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f603d9a9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f603d9a9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f603d9a9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f603d9a9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f5a47eee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f5a47eee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5a47ee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5a47ee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5a47eee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5a47eee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5a47eee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f5a47eee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f5a47eee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f5a47eee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f603d9a95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f603d9a9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252c2fb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252c2fb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f603d9a95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f603d9a95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f5a47eee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f5a47eee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f5a47eee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f5a47eee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f5a47eee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f5a47eee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f5a47eee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f5a47eee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f603d9a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f603d9a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f5a47eee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f5a47eee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f5a47eee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f5a47eee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blog/2111-issue-and-pull-request-templates" TargetMode="External"/><Relationship Id="rId4" Type="http://schemas.openxmlformats.org/officeDocument/2006/relationships/hyperlink" Target="https://github.com/nayafia/contributing-template/blob/master/CONTRIBUTING-template.m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w3-engineers/telemesh/blob/feature/codeofconduct/CONTRIBUTING.m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developers.mattermost.com/contribute/getting-started/contribution-checklis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alessiobresciani.com/foresight-strategy/51-mission-statement-examples-from-the-worlds-best-companies/" TargetMode="External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w3-engineers/telemesh/blob/feature/codeofconduct/code-of-conduct.md" TargetMode="External"/><Relationship Id="rId4" Type="http://schemas.openxmlformats.org/officeDocument/2006/relationships/hyperlink" Target="https://travis-ci.community/t/code-of-conduct/64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djangoproject.com/conduct/enforcement-manual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telemesh.net/" TargetMode="External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an Open Source Project (FOSS Milestone 1)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Anjan Debnath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Sr. Software Engineer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Writing your contributing guidelines </a:t>
            </a:r>
            <a:endParaRPr sz="2400"/>
          </a:p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aleway"/>
                <a:ea typeface="Raleway"/>
                <a:cs typeface="Raleway"/>
                <a:sym typeface="Raleway"/>
              </a:rPr>
              <a:t>A CONTRIBUTING file tells your audience how to participate in your project.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2"/>
          <p:cNvSpPr txBox="1"/>
          <p:nvPr>
            <p:ph idx="2" type="body"/>
          </p:nvPr>
        </p:nvSpPr>
        <p:spPr>
          <a:xfrm>
            <a:off x="5174225" y="1352625"/>
            <a:ext cx="34329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might include information on: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file a bug report (try using </a:t>
            </a:r>
            <a:r>
              <a:rPr lang="en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issue and pull request templates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suggest a new feature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set up your environment and run tests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types of contributions you’re looking for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Your roadmap or vision for the project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contributors should (or should not) get in touch with you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https://github.com/nayafia/contributing-template/blob/master/CONTRIBUTING-template.md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helps?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For the repository owner, contribution guidelines are a way to communicate how people should contribute.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For contributors, the guidelines help them verify that they're submitting well-formed pull requests and opening useful issues.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define our own?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29450" y="2052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 the earliest stages of your project, your CONTRIBUTING file can be </a:t>
            </a: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simple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You should always explain </a:t>
            </a: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how to report bugs or file issues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and any </a:t>
            </a: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technical requirements (like tests)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to make a contribution.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Over time, you might add other frequently asked questions to your CONTRIBUTING file. Writing down this information means fewer people will ask you the same questions over and over again.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https://github.com/w3-engineers/telemesh/blob/feature/codeofconduct/CONTRIBUTING.md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MatterMost Contribution Guideline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725" y="1897200"/>
            <a:ext cx="5380424" cy="29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51025" y="2679000"/>
            <a:ext cx="3000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https://developers.mattermost.com/contribute/getting-started/contribution-checklist/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MatterMost Cont...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050" y="1928175"/>
            <a:ext cx="529250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41414"/>
                </a:solidFill>
              </a:rPr>
              <a:t>Mission Statement</a:t>
            </a:r>
            <a:endParaRPr sz="2400"/>
          </a:p>
        </p:txBody>
      </p:sp>
      <p:sp>
        <p:nvSpPr>
          <p:cNvPr id="178" name="Google Shape;178;p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 mission statement defines </a:t>
            </a:r>
            <a:endParaRPr sz="1450">
              <a:solidFill>
                <a:srgbClr val="21212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50"/>
              <a:buFont typeface="Raleway"/>
              <a:buChar char="●"/>
            </a:pPr>
            <a:r>
              <a:rPr lang="en" sz="145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what an organization is, </a:t>
            </a:r>
            <a:endParaRPr sz="1450">
              <a:solidFill>
                <a:srgbClr val="21212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50"/>
              <a:buFont typeface="Raleway"/>
              <a:buChar char="●"/>
            </a:pPr>
            <a:r>
              <a:rPr lang="en" sz="145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why it exists, </a:t>
            </a:r>
            <a:endParaRPr sz="1450">
              <a:solidFill>
                <a:srgbClr val="21212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50"/>
              <a:buFont typeface="Raleway"/>
              <a:buChar char="●"/>
            </a:pPr>
            <a:r>
              <a:rPr lang="en" sz="145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its reason for being.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short written statement of your business goals and philosophies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your organization how most people react after executive team meeting 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730000" y="25370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44444"/>
                </a:solidFill>
                <a:latin typeface="Raleway"/>
                <a:ea typeface="Raleway"/>
                <a:cs typeface="Raleway"/>
                <a:sym typeface="Raleway"/>
              </a:rPr>
              <a:t>Wow, these executives are geniuses! What an inspiring statement. I'm so lucky to have an opportunity to work at a company with such bold leadership vision.</a:t>
            </a:r>
            <a:endParaRPr sz="1100">
              <a:solidFill>
                <a:srgbClr val="44444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44444"/>
                </a:solidFill>
                <a:latin typeface="Raleway"/>
                <a:ea typeface="Raleway"/>
                <a:cs typeface="Raleway"/>
                <a:sym typeface="Raleway"/>
              </a:rPr>
              <a:t>Hmm... sounds OK, and I'm sure it is meaningful to the executives. Do I have to memorize this?</a:t>
            </a:r>
            <a:endParaRPr sz="1100">
              <a:solidFill>
                <a:srgbClr val="44444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44444"/>
                </a:solidFill>
                <a:latin typeface="Raleway"/>
                <a:ea typeface="Raleway"/>
                <a:cs typeface="Raleway"/>
                <a:sym typeface="Raleway"/>
              </a:rPr>
              <a:t>What a bunch of crap?</a:t>
            </a:r>
            <a:endParaRPr sz="1100">
              <a:solidFill>
                <a:srgbClr val="44444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aleway"/>
              <a:buChar char="●"/>
            </a:pPr>
            <a:r>
              <a:rPr lang="en" sz="1100">
                <a:solidFill>
                  <a:srgbClr val="444444"/>
                </a:solidFill>
                <a:latin typeface="Raleway"/>
                <a:ea typeface="Raleway"/>
                <a:cs typeface="Raleway"/>
                <a:sym typeface="Raleway"/>
              </a:rPr>
              <a:t>What time does this meeting end and what is the lunch menu today? </a:t>
            </a:r>
            <a:endParaRPr sz="1100">
              <a:solidFill>
                <a:srgbClr val="44444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375" y="876288"/>
            <a:ext cx="4488676" cy="297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https://www.alessiobresciani.com/foresight-strategy/51-mission-statement-examples-from-the-worlds-best-companies/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724950" y="3161525"/>
            <a:ext cx="3230400" cy="13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If you don't have a mission statement, create one by writing down in one sentence what the purpose of your business is.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601" y="285075"/>
            <a:ext cx="4157975" cy="44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 of Tech Giants </a:t>
            </a:r>
            <a:endParaRPr/>
          </a:p>
        </p:txBody>
      </p:sp>
      <p:sp>
        <p:nvSpPr>
          <p:cNvPr id="199" name="Google Shape;199;p3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12121"/>
                </a:solidFill>
                <a:latin typeface="Raleway"/>
                <a:ea typeface="Raleway"/>
                <a:cs typeface="Raleway"/>
                <a:sym typeface="Raleway"/>
              </a:rPr>
              <a:t>Ask two or three of the key people in your company to do the same thing. Then discuss the statements and come up with one sentence everyone agrees with.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800" y="152400"/>
            <a:ext cx="41716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Establishing a code of conduct</a:t>
            </a:r>
            <a:endParaRPr/>
          </a:p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724950" y="3161525"/>
            <a:ext cx="33009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aleway"/>
                <a:ea typeface="Raleway"/>
                <a:cs typeface="Raleway"/>
                <a:sym typeface="Raleway"/>
              </a:rPr>
              <a:t>a code of conduct helps set ground rules for behavior for your project’s participants. </a:t>
            </a:r>
            <a:endParaRPr sz="1200">
              <a:solidFill>
                <a:srgbClr val="24292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The Contributor Covenant template </a:t>
            </a:r>
            <a:r>
              <a:rPr lang="en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has already been adopted by over 200,000 open source projects.</a:t>
            </a:r>
            <a:endParaRPr sz="1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4900" y="224213"/>
            <a:ext cx="3582250" cy="46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What does open source mean?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When a project is open source, that means anybody can 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aleway"/>
              <a:buChar char="●"/>
            </a:pP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view, </a:t>
            </a:r>
            <a:endParaRPr b="1" sz="18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aleway"/>
              <a:buChar char="●"/>
            </a:pP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use, </a:t>
            </a:r>
            <a:endParaRPr b="1" sz="18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aleway"/>
              <a:buChar char="●"/>
            </a:pP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modify, and </a:t>
            </a:r>
            <a:endParaRPr b="1" sz="18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aleway"/>
              <a:buChar char="●"/>
            </a:pP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distribute</a:t>
            </a:r>
            <a:r>
              <a:rPr b="1"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   your project for any purpose.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this code of conduct in public repo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If you are using a markdown README file in your source code repository, you may want to add a badge like this one 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Important things to consider 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Contact Method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Enforcement Manual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550" y="2571750"/>
            <a:ext cx="20193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626" y="2704182"/>
            <a:ext cx="4387400" cy="10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Method</a:t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must add a</a:t>
            </a:r>
            <a:r>
              <a:rPr lang="en" sz="1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contact method </a:t>
            </a: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the placeholder in the document so that people know how to report violations. Now I have added a demo email address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info@telemesh.net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that we need </a:t>
            </a:r>
            <a:r>
              <a:rPr b="1"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change with something valid one.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https://github.com/w3-engineers/telemesh/blob/feature/codeofconduct/code-of-conduct.md</a:t>
            </a:r>
            <a:r>
              <a:rPr b="1"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Telemesh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https://travis-ci.community/t/code-of-conduct/64</a:t>
            </a:r>
            <a:r>
              <a:rPr b="1"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Travis Ci</a:t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of Conduct Enforcement Manual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need to prepare a manual where we will clearly state how we will enforce the code of conduct.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 Django team has deployed their own which is public</a:t>
            </a: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https://www.djangoproject.com/conduct/enforcement-manual/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Django Software Foundation's Board of Directors ("the board")  establish this committee, comprised of at least three member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need to make in future for Open Source Community</a:t>
            </a:r>
            <a:endParaRPr/>
          </a:p>
        </p:txBody>
      </p:sp>
      <p:sp>
        <p:nvSpPr>
          <p:cNvPr id="233" name="Google Shape;233;p3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Mission Statement</a:t>
            </a:r>
            <a:r>
              <a:rPr lang="en"/>
              <a:t> (</a:t>
            </a:r>
            <a:r>
              <a:rPr i="1" lang="en" sz="1100"/>
              <a:t>Need a sentence that clearly identify the mission and goal from the executive panel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Contributors Guideline </a:t>
            </a:r>
            <a:r>
              <a:rPr lang="en"/>
              <a:t>(</a:t>
            </a:r>
            <a:r>
              <a:rPr i="1" lang="en" sz="1100"/>
              <a:t>Add the </a:t>
            </a:r>
            <a:r>
              <a:rPr i="1" lang="en" sz="1100"/>
              <a:t>beginning</a:t>
            </a:r>
            <a:r>
              <a:rPr i="1" lang="en" sz="1100"/>
              <a:t> we can use Github’s template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Pull request Guideline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Commit Message Guideline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Issue tracker 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Git maintainer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Code of Conduct</a:t>
            </a:r>
            <a:r>
              <a:rPr lang="en"/>
              <a:t> (</a:t>
            </a:r>
            <a:r>
              <a:rPr i="1" lang="en"/>
              <a:t>Already added the covenant template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/>
              <a:t>Enforcement of code of conduct violation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 of Telemesh</a:t>
            </a:r>
            <a:endParaRPr/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729450" y="2078875"/>
            <a:ext cx="65565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https://telemesh.net/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675" y="2511675"/>
            <a:ext cx="4808301" cy="216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Thanks..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endParaRPr/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imagine your friend is having a potluck, and you bring a cherry pie.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Everybody tries the pie (</a:t>
            </a:r>
            <a:r>
              <a:rPr b="1" i="1"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pie is a hit! They ask you for the recipe, which you provide (</a:t>
            </a:r>
            <a:r>
              <a:rPr b="1" i="1"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view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One friend, Alex, who’s a pastry chef, suggests reducing the sugar (</a:t>
            </a:r>
            <a:r>
              <a:rPr b="1" i="1"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modify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Another friend, Lisa, asks to use it for a dinner next week (</a:t>
            </a:r>
            <a:r>
              <a:rPr b="1" i="1"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distribute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13175"/>
            <a:ext cx="1893448" cy="25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525" y="2013175"/>
            <a:ext cx="1893450" cy="25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Why do people open source their work?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Collaboration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: Open source projects can accept changes from anybody in the world. 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Adoption and remixing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: Open source projects can be used by anyone for nearly any purpose. People can even use it to build other things.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WordPress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for example, started as a fork of an existing project called 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b2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Transparency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: Anyone can inspect an open source project for errors or inconsistencies. 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open source mean “free of charge”?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Most open source projects are free, but “free of charge” is not part of the open source definition. 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There are ways to charge for open source projects indirectly through dual licensing or limited features,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Launching your own open source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Every open source project should include the following documentation: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Open source license</a:t>
            </a:r>
            <a:endParaRPr sz="1400">
              <a:solidFill>
                <a:srgbClr val="0366D6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README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Contributing guidelines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Code of conduct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If your project is on GitHub, putting these files in your root directory with the recommended filenames will help GitHub recognize and automatically surface them to your readers.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A737D"/>
                </a:solidFill>
                <a:latin typeface="Raleway"/>
                <a:ea typeface="Raleway"/>
                <a:cs typeface="Raleway"/>
                <a:sym typeface="Raleway"/>
              </a:rPr>
              <a:t>You can open source a work in progress, or after years of being closed source.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apply in Repo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713" y="1923238"/>
            <a:ext cx="37242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license</a:t>
            </a:r>
            <a:endParaRPr/>
          </a:p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aleway"/>
                <a:ea typeface="Raleway"/>
                <a:cs typeface="Raleway"/>
                <a:sym typeface="Raleway"/>
              </a:rPr>
              <a:t>You must include a license when you launch an open source project.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MIT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Apache 2.</a:t>
            </a: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0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and </a:t>
            </a:r>
            <a:r>
              <a:rPr b="1"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GPLv3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are the most popular open source licenses.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good news is that you can copy and paste an existing license into your repository. It will only take a minute to protect your hard work.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 README</a:t>
            </a:r>
            <a:endParaRPr/>
          </a:p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aleway"/>
                <a:ea typeface="Raleway"/>
                <a:cs typeface="Raleway"/>
                <a:sym typeface="Raleway"/>
              </a:rPr>
              <a:t>READMEs do more than explain how to use your project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 your README, try to answer the following questions: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What does this project do?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Why is this project useful?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How do I get started?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aleway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Where can I get more help, if I need it?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